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embeddedFontLst>
    <p:embeddedFont>
      <p:font typeface="Open Sans Condensed" charset="1" panose="00000000000000000000"/>
      <p:regular r:id="rId13"/>
    </p:embeddedFont>
    <p:embeddedFont>
      <p:font typeface="Calibri (MS)" charset="1" panose="020F050202020403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13" Target="../media/image12.png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jpeg" Type="http://schemas.openxmlformats.org/officeDocument/2006/relationships/image"/><Relationship Id="rId8" Target="../media/image2.jpe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5.png" Type="http://schemas.openxmlformats.org/officeDocument/2006/relationships/image"/><Relationship Id="rId14" Target="../media/image6.png" Type="http://schemas.openxmlformats.org/officeDocument/2006/relationships/image"/><Relationship Id="rId15" Target="../media/image12.png" Type="http://schemas.openxmlformats.org/officeDocument/2006/relationships/image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25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2.jpeg" Type="http://schemas.openxmlformats.org/officeDocument/2006/relationships/image"/><Relationship Id="rId14" Target="../media/image10.png" Type="http://schemas.openxmlformats.org/officeDocument/2006/relationships/image"/><Relationship Id="rId15" Target="../media/image13.svg" Type="http://schemas.openxmlformats.org/officeDocument/2006/relationships/image"/><Relationship Id="rId16" Target="../media/image5.png" Type="http://schemas.openxmlformats.org/officeDocument/2006/relationships/image"/><Relationship Id="rId17" Target="../media/image6.png" Type="http://schemas.openxmlformats.org/officeDocument/2006/relationships/image"/><Relationship Id="rId18" Target="../media/image14.png" Type="http://schemas.openxmlformats.org/officeDocument/2006/relationships/image"/><Relationship Id="rId19" Target="../media/image15.png" Type="http://schemas.openxmlformats.org/officeDocument/2006/relationships/image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2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4907661"/>
            <a:ext cx="12192000" cy="1950339"/>
            <a:chOff x="0" y="0"/>
            <a:chExt cx="12192000" cy="1950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950339"/>
            </a:xfrm>
            <a:custGeom>
              <a:avLst/>
              <a:gdLst/>
              <a:ahLst/>
              <a:cxnLst/>
              <a:rect r="r" b="b" t="t" l="l"/>
              <a:pathLst>
                <a:path h="1950339" w="12192000">
                  <a:moveTo>
                    <a:pt x="0" y="0"/>
                  </a:moveTo>
                  <a:lnTo>
                    <a:pt x="0" y="1950339"/>
                  </a:lnTo>
                  <a:lnTo>
                    <a:pt x="12192000" y="19503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8"/>
            <a:ext cx="12192000" cy="6321809"/>
          </a:xfrm>
          <a:custGeom>
            <a:avLst/>
            <a:gdLst/>
            <a:ahLst/>
            <a:cxnLst/>
            <a:rect r="r" b="b" t="t" l="l"/>
            <a:pathLst>
              <a:path h="6321809" w="12192000">
                <a:moveTo>
                  <a:pt x="0" y="0"/>
                </a:moveTo>
                <a:lnTo>
                  <a:pt x="12192000" y="0"/>
                </a:lnTo>
                <a:lnTo>
                  <a:pt x="12192000" y="6321809"/>
                </a:lnTo>
                <a:lnTo>
                  <a:pt x="0" y="632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54393" y="6004560"/>
            <a:ext cx="1960207" cy="466925"/>
            <a:chOff x="0" y="0"/>
            <a:chExt cx="2613609" cy="6225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497" y="0"/>
                  </a:moveTo>
                  <a:cubicBezTo>
                    <a:pt x="188214" y="0"/>
                    <a:pt x="0" y="139319"/>
                    <a:pt x="0" y="311277"/>
                  </a:cubicBezTo>
                  <a:cubicBezTo>
                    <a:pt x="0" y="483235"/>
                    <a:pt x="188214" y="622554"/>
                    <a:pt x="420497" y="622554"/>
                  </a:cubicBezTo>
                  <a:lnTo>
                    <a:pt x="2193163" y="622554"/>
                  </a:lnTo>
                  <a:cubicBezTo>
                    <a:pt x="2425319" y="622554"/>
                    <a:pt x="2613660" y="483235"/>
                    <a:pt x="2613660" y="311277"/>
                  </a:cubicBezTo>
                  <a:cubicBezTo>
                    <a:pt x="2613660" y="139319"/>
                    <a:pt x="2425319" y="0"/>
                    <a:pt x="219316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8040" y="5998207"/>
            <a:ext cx="1972904" cy="479631"/>
          </a:xfrm>
          <a:custGeom>
            <a:avLst/>
            <a:gdLst/>
            <a:ahLst/>
            <a:cxnLst/>
            <a:rect r="r" b="b" t="t" l="l"/>
            <a:pathLst>
              <a:path h="479631" w="1972904">
                <a:moveTo>
                  <a:pt x="0" y="0"/>
                </a:moveTo>
                <a:lnTo>
                  <a:pt x="1972904" y="0"/>
                </a:lnTo>
                <a:lnTo>
                  <a:pt x="1972904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815480">
            <a:off x="741474" y="5962917"/>
            <a:ext cx="1502912" cy="1017118"/>
            <a:chOff x="0" y="0"/>
            <a:chExt cx="2003882" cy="13561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3806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806">
                  <a:moveTo>
                    <a:pt x="0" y="0"/>
                  </a:moveTo>
                  <a:lnTo>
                    <a:pt x="0" y="1356106"/>
                  </a:lnTo>
                  <a:lnTo>
                    <a:pt x="862330" y="1356106"/>
                  </a:lnTo>
                  <a:lnTo>
                    <a:pt x="2003806" y="690245"/>
                  </a:lnTo>
                  <a:lnTo>
                    <a:pt x="2003806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6" b="-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182873" y="5697893"/>
            <a:ext cx="547145" cy="546249"/>
          </a:xfrm>
          <a:custGeom>
            <a:avLst/>
            <a:gdLst/>
            <a:ahLst/>
            <a:cxnLst/>
            <a:rect r="r" b="b" t="t" l="l"/>
            <a:pathLst>
              <a:path h="546249" w="547145">
                <a:moveTo>
                  <a:pt x="0" y="0"/>
                </a:moveTo>
                <a:lnTo>
                  <a:pt x="547144" y="0"/>
                </a:lnTo>
                <a:lnTo>
                  <a:pt x="547144" y="546249"/>
                </a:lnTo>
                <a:lnTo>
                  <a:pt x="0" y="546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2157" y="6077407"/>
            <a:ext cx="932164" cy="379476"/>
          </a:xfrm>
          <a:custGeom>
            <a:avLst/>
            <a:gdLst/>
            <a:ahLst/>
            <a:cxnLst/>
            <a:rect r="r" b="b" t="t" l="l"/>
            <a:pathLst>
              <a:path h="379476" w="932164">
                <a:moveTo>
                  <a:pt x="0" y="0"/>
                </a:moveTo>
                <a:lnTo>
                  <a:pt x="932164" y="0"/>
                </a:lnTo>
                <a:lnTo>
                  <a:pt x="932164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773175" y="5967289"/>
            <a:ext cx="1960245" cy="466925"/>
            <a:chOff x="0" y="0"/>
            <a:chExt cx="2613660" cy="6225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243" y="0"/>
                  </a:moveTo>
                  <a:cubicBezTo>
                    <a:pt x="188214" y="127"/>
                    <a:pt x="0" y="139446"/>
                    <a:pt x="0" y="311277"/>
                  </a:cubicBezTo>
                  <a:cubicBezTo>
                    <a:pt x="0" y="483108"/>
                    <a:pt x="188341" y="622554"/>
                    <a:pt x="420497" y="622554"/>
                  </a:cubicBezTo>
                  <a:lnTo>
                    <a:pt x="2193163" y="622554"/>
                  </a:lnTo>
                  <a:cubicBezTo>
                    <a:pt x="2425319" y="622554"/>
                    <a:pt x="2613660" y="483235"/>
                    <a:pt x="2613660" y="311277"/>
                  </a:cubicBezTo>
                  <a:cubicBezTo>
                    <a:pt x="2613660" y="139319"/>
                    <a:pt x="2425446" y="127"/>
                    <a:pt x="219341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766822" y="5960936"/>
            <a:ext cx="1972942" cy="479631"/>
          </a:xfrm>
          <a:custGeom>
            <a:avLst/>
            <a:gdLst/>
            <a:ahLst/>
            <a:cxnLst/>
            <a:rect r="r" b="b" t="t" l="l"/>
            <a:pathLst>
              <a:path h="479631" w="1972942">
                <a:moveTo>
                  <a:pt x="0" y="0"/>
                </a:moveTo>
                <a:lnTo>
                  <a:pt x="1972942" y="0"/>
                </a:lnTo>
                <a:lnTo>
                  <a:pt x="1972942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1815480">
            <a:off x="2960322" y="5925674"/>
            <a:ext cx="1502893" cy="1017080"/>
            <a:chOff x="0" y="0"/>
            <a:chExt cx="2003857" cy="1356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03806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806">
                  <a:moveTo>
                    <a:pt x="0" y="0"/>
                  </a:moveTo>
                  <a:lnTo>
                    <a:pt x="0" y="1356106"/>
                  </a:lnTo>
                  <a:lnTo>
                    <a:pt x="961009" y="1356106"/>
                  </a:lnTo>
                  <a:lnTo>
                    <a:pt x="2003806" y="747776"/>
                  </a:lnTo>
                  <a:lnTo>
                    <a:pt x="2003806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-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401693" y="5660603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434" y="6040222"/>
            <a:ext cx="960120" cy="379476"/>
          </a:xfrm>
          <a:custGeom>
            <a:avLst/>
            <a:gdLst/>
            <a:ahLst/>
            <a:cxnLst/>
            <a:rect r="r" b="b" t="t" l="l"/>
            <a:pathLst>
              <a:path h="379476" w="960120">
                <a:moveTo>
                  <a:pt x="0" y="0"/>
                </a:moveTo>
                <a:lnTo>
                  <a:pt x="960120" y="0"/>
                </a:lnTo>
                <a:lnTo>
                  <a:pt x="960120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090665" y="5909739"/>
            <a:ext cx="1960121" cy="466925"/>
            <a:chOff x="0" y="0"/>
            <a:chExt cx="2613495" cy="6225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13533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533">
                  <a:moveTo>
                    <a:pt x="420497" y="0"/>
                  </a:moveTo>
                  <a:cubicBezTo>
                    <a:pt x="188087" y="0"/>
                    <a:pt x="0" y="139319"/>
                    <a:pt x="0" y="311277"/>
                  </a:cubicBezTo>
                  <a:cubicBezTo>
                    <a:pt x="0" y="483235"/>
                    <a:pt x="188087" y="622554"/>
                    <a:pt x="420497" y="622554"/>
                  </a:cubicBezTo>
                  <a:lnTo>
                    <a:pt x="2193036" y="622554"/>
                  </a:lnTo>
                  <a:cubicBezTo>
                    <a:pt x="2425319" y="622554"/>
                    <a:pt x="2613533" y="483235"/>
                    <a:pt x="2613533" y="311277"/>
                  </a:cubicBezTo>
                  <a:cubicBezTo>
                    <a:pt x="2613533" y="139319"/>
                    <a:pt x="2425319" y="0"/>
                    <a:pt x="219303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4" b="-2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084321" y="5903395"/>
            <a:ext cx="1972818" cy="479631"/>
          </a:xfrm>
          <a:custGeom>
            <a:avLst/>
            <a:gdLst/>
            <a:ahLst/>
            <a:cxnLst/>
            <a:rect r="r" b="b" t="t" l="l"/>
            <a:pathLst>
              <a:path h="479631" w="1972818">
                <a:moveTo>
                  <a:pt x="0" y="0"/>
                </a:moveTo>
                <a:lnTo>
                  <a:pt x="1972818" y="0"/>
                </a:lnTo>
                <a:lnTo>
                  <a:pt x="1972818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1815480">
            <a:off x="5277698" y="5868133"/>
            <a:ext cx="1502921" cy="1017099"/>
            <a:chOff x="0" y="0"/>
            <a:chExt cx="2003895" cy="13561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127" y="0"/>
                  </a:moveTo>
                  <a:lnTo>
                    <a:pt x="0" y="1356106"/>
                  </a:lnTo>
                  <a:lnTo>
                    <a:pt x="1113282" y="1356106"/>
                  </a:lnTo>
                  <a:lnTo>
                    <a:pt x="1113282" y="1356106"/>
                  </a:lnTo>
                  <a:lnTo>
                    <a:pt x="2003933" y="836549"/>
                  </a:lnTo>
                  <a:lnTo>
                    <a:pt x="2003933" y="0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-1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6719059" y="5603072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4" y="0"/>
                </a:lnTo>
                <a:lnTo>
                  <a:pt x="547144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19398" y="6003036"/>
            <a:ext cx="1544069" cy="341376"/>
          </a:xfrm>
          <a:custGeom>
            <a:avLst/>
            <a:gdLst/>
            <a:ahLst/>
            <a:cxnLst/>
            <a:rect r="r" b="b" t="t" l="l"/>
            <a:pathLst>
              <a:path h="341376" w="1544069">
                <a:moveTo>
                  <a:pt x="0" y="0"/>
                </a:moveTo>
                <a:lnTo>
                  <a:pt x="1544069" y="0"/>
                </a:lnTo>
                <a:lnTo>
                  <a:pt x="1544069" y="341376"/>
                </a:lnTo>
                <a:lnTo>
                  <a:pt x="0" y="341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374512" y="5882516"/>
            <a:ext cx="1960121" cy="466925"/>
            <a:chOff x="0" y="0"/>
            <a:chExt cx="2613495" cy="6225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13533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533">
                  <a:moveTo>
                    <a:pt x="420497" y="0"/>
                  </a:moveTo>
                  <a:cubicBezTo>
                    <a:pt x="188087" y="0"/>
                    <a:pt x="0" y="139319"/>
                    <a:pt x="0" y="311277"/>
                  </a:cubicBezTo>
                  <a:cubicBezTo>
                    <a:pt x="0" y="483235"/>
                    <a:pt x="188087" y="622554"/>
                    <a:pt x="420497" y="622554"/>
                  </a:cubicBezTo>
                  <a:lnTo>
                    <a:pt x="2193036" y="622554"/>
                  </a:lnTo>
                  <a:cubicBezTo>
                    <a:pt x="2425319" y="622554"/>
                    <a:pt x="2613533" y="483235"/>
                    <a:pt x="2613533" y="311277"/>
                  </a:cubicBezTo>
                  <a:cubicBezTo>
                    <a:pt x="2613533" y="139319"/>
                    <a:pt x="2425319" y="0"/>
                    <a:pt x="219303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4" b="-2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7368159" y="5876163"/>
            <a:ext cx="1972818" cy="479631"/>
          </a:xfrm>
          <a:custGeom>
            <a:avLst/>
            <a:gdLst/>
            <a:ahLst/>
            <a:cxnLst/>
            <a:rect r="r" b="b" t="t" l="l"/>
            <a:pathLst>
              <a:path h="479631" w="1972818">
                <a:moveTo>
                  <a:pt x="0" y="0"/>
                </a:moveTo>
                <a:lnTo>
                  <a:pt x="1972818" y="0"/>
                </a:lnTo>
                <a:lnTo>
                  <a:pt x="1972818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1815480">
            <a:off x="7561536" y="5840873"/>
            <a:ext cx="1502950" cy="1017118"/>
            <a:chOff x="0" y="0"/>
            <a:chExt cx="2003933" cy="13561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0" y="0"/>
                  </a:moveTo>
                  <a:lnTo>
                    <a:pt x="0" y="1356106"/>
                  </a:lnTo>
                  <a:lnTo>
                    <a:pt x="1185291" y="1356106"/>
                  </a:lnTo>
                  <a:lnTo>
                    <a:pt x="2003933" y="878586"/>
                  </a:lnTo>
                  <a:lnTo>
                    <a:pt x="2003933" y="694563"/>
                  </a:lnTo>
                  <a:lnTo>
                    <a:pt x="2003933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9002906" y="5575849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9"/>
                </a:lnTo>
                <a:lnTo>
                  <a:pt x="0" y="546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548629" y="6013399"/>
            <a:ext cx="805815" cy="302057"/>
          </a:xfrm>
          <a:custGeom>
            <a:avLst/>
            <a:gdLst/>
            <a:ahLst/>
            <a:cxnLst/>
            <a:rect r="r" b="b" t="t" l="l"/>
            <a:pathLst>
              <a:path h="302057" w="805815">
                <a:moveTo>
                  <a:pt x="0" y="0"/>
                </a:moveTo>
                <a:lnTo>
                  <a:pt x="805815" y="0"/>
                </a:lnTo>
                <a:lnTo>
                  <a:pt x="805815" y="302057"/>
                </a:lnTo>
                <a:lnTo>
                  <a:pt x="0" y="3020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264909" y="6013399"/>
            <a:ext cx="960120" cy="302057"/>
          </a:xfrm>
          <a:custGeom>
            <a:avLst/>
            <a:gdLst/>
            <a:ahLst/>
            <a:cxnLst/>
            <a:rect r="r" b="b" t="t" l="l"/>
            <a:pathLst>
              <a:path h="302057" w="960120">
                <a:moveTo>
                  <a:pt x="0" y="0"/>
                </a:moveTo>
                <a:lnTo>
                  <a:pt x="960120" y="0"/>
                </a:lnTo>
                <a:lnTo>
                  <a:pt x="960120" y="302057"/>
                </a:lnTo>
                <a:lnTo>
                  <a:pt x="0" y="302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713595" y="5855398"/>
            <a:ext cx="1960245" cy="466925"/>
            <a:chOff x="0" y="0"/>
            <a:chExt cx="2613660" cy="6225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497" y="0"/>
                  </a:moveTo>
                  <a:cubicBezTo>
                    <a:pt x="188341" y="0"/>
                    <a:pt x="0" y="139319"/>
                    <a:pt x="0" y="311277"/>
                  </a:cubicBezTo>
                  <a:cubicBezTo>
                    <a:pt x="0" y="483235"/>
                    <a:pt x="188341" y="622554"/>
                    <a:pt x="420497" y="622554"/>
                  </a:cubicBezTo>
                  <a:lnTo>
                    <a:pt x="2193036" y="622554"/>
                  </a:lnTo>
                  <a:cubicBezTo>
                    <a:pt x="2425192" y="622554"/>
                    <a:pt x="2613279" y="483489"/>
                    <a:pt x="2613660" y="311785"/>
                  </a:cubicBezTo>
                  <a:lnTo>
                    <a:pt x="2613660" y="311785"/>
                  </a:lnTo>
                  <a:lnTo>
                    <a:pt x="2613660" y="310769"/>
                  </a:lnTo>
                  <a:lnTo>
                    <a:pt x="2613660" y="310769"/>
                  </a:lnTo>
                  <a:cubicBezTo>
                    <a:pt x="2613279" y="139065"/>
                    <a:pt x="2425192" y="0"/>
                    <a:pt x="219303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9707242" y="5849045"/>
            <a:ext cx="1972942" cy="479631"/>
          </a:xfrm>
          <a:custGeom>
            <a:avLst/>
            <a:gdLst/>
            <a:ahLst/>
            <a:cxnLst/>
            <a:rect r="r" b="b" t="t" l="l"/>
            <a:pathLst>
              <a:path h="479631" w="1972942">
                <a:moveTo>
                  <a:pt x="0" y="0"/>
                </a:moveTo>
                <a:lnTo>
                  <a:pt x="1972942" y="0"/>
                </a:lnTo>
                <a:lnTo>
                  <a:pt x="1972942" y="479632"/>
                </a:lnTo>
                <a:lnTo>
                  <a:pt x="0" y="479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1815480">
            <a:off x="9900628" y="5813774"/>
            <a:ext cx="1502950" cy="1017118"/>
            <a:chOff x="0" y="0"/>
            <a:chExt cx="2003933" cy="13561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127" y="0"/>
                  </a:moveTo>
                  <a:lnTo>
                    <a:pt x="0" y="1356106"/>
                  </a:lnTo>
                  <a:lnTo>
                    <a:pt x="1257046" y="1356106"/>
                  </a:lnTo>
                  <a:lnTo>
                    <a:pt x="2003933" y="920369"/>
                  </a:lnTo>
                  <a:lnTo>
                    <a:pt x="2003933" y="0"/>
                  </a:lnTo>
                  <a:lnTo>
                    <a:pt x="452501" y="0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1341989" y="5548732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090404" y="5927750"/>
            <a:ext cx="1235840" cy="379476"/>
          </a:xfrm>
          <a:custGeom>
            <a:avLst/>
            <a:gdLst/>
            <a:ahLst/>
            <a:cxnLst/>
            <a:rect r="r" b="b" t="t" l="l"/>
            <a:pathLst>
              <a:path h="379476" w="1235840">
                <a:moveTo>
                  <a:pt x="0" y="0"/>
                </a:moveTo>
                <a:lnTo>
                  <a:pt x="1235840" y="0"/>
                </a:lnTo>
                <a:lnTo>
                  <a:pt x="1235840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8640" y="0"/>
            <a:ext cx="7833360" cy="6858000"/>
          </a:xfrm>
          <a:custGeom>
            <a:avLst/>
            <a:gdLst/>
            <a:ahLst/>
            <a:cxnLst/>
            <a:rect r="r" b="b" t="t" l="l"/>
            <a:pathLst>
              <a:path h="6858000" w="7833360">
                <a:moveTo>
                  <a:pt x="0" y="0"/>
                </a:moveTo>
                <a:lnTo>
                  <a:pt x="7833360" y="0"/>
                </a:lnTo>
                <a:lnTo>
                  <a:pt x="78333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-1"/>
            <a:ext cx="9052560" cy="6858000"/>
            <a:chOff x="0" y="0"/>
            <a:chExt cx="9052560" cy="685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52560" cy="6858000"/>
            </a:xfrm>
            <a:custGeom>
              <a:avLst/>
              <a:gdLst/>
              <a:ahLst/>
              <a:cxnLst/>
              <a:rect r="r" b="b" t="t" l="l"/>
              <a:pathLst>
                <a:path h="6858000" w="9052560">
                  <a:moveTo>
                    <a:pt x="0" y="0"/>
                  </a:moveTo>
                  <a:lnTo>
                    <a:pt x="0" y="6858000"/>
                  </a:lnTo>
                  <a:lnTo>
                    <a:pt x="9052560" y="6858000"/>
                  </a:lnTo>
                  <a:lnTo>
                    <a:pt x="905256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88818" y="313687"/>
            <a:ext cx="3303775" cy="833628"/>
          </a:xfrm>
          <a:custGeom>
            <a:avLst/>
            <a:gdLst/>
            <a:ahLst/>
            <a:cxnLst/>
            <a:rect r="r" b="b" t="t" l="l"/>
            <a:pathLst>
              <a:path h="833628" w="3303775">
                <a:moveTo>
                  <a:pt x="0" y="0"/>
                </a:moveTo>
                <a:lnTo>
                  <a:pt x="3303775" y="0"/>
                </a:lnTo>
                <a:lnTo>
                  <a:pt x="3303775" y="833628"/>
                </a:lnTo>
                <a:lnTo>
                  <a:pt x="0" y="833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54393" y="6004560"/>
            <a:ext cx="1960207" cy="466925"/>
            <a:chOff x="0" y="0"/>
            <a:chExt cx="2613609" cy="622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497" y="0"/>
                  </a:moveTo>
                  <a:cubicBezTo>
                    <a:pt x="188214" y="0"/>
                    <a:pt x="0" y="139319"/>
                    <a:pt x="0" y="311277"/>
                  </a:cubicBezTo>
                  <a:cubicBezTo>
                    <a:pt x="0" y="483235"/>
                    <a:pt x="188214" y="622554"/>
                    <a:pt x="420497" y="622554"/>
                  </a:cubicBezTo>
                  <a:lnTo>
                    <a:pt x="2193163" y="622554"/>
                  </a:lnTo>
                  <a:cubicBezTo>
                    <a:pt x="2425319" y="622554"/>
                    <a:pt x="2613660" y="483235"/>
                    <a:pt x="2613660" y="311277"/>
                  </a:cubicBezTo>
                  <a:cubicBezTo>
                    <a:pt x="2613660" y="139319"/>
                    <a:pt x="2425319" y="0"/>
                    <a:pt x="219316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8040" y="5998207"/>
            <a:ext cx="1972904" cy="479631"/>
          </a:xfrm>
          <a:custGeom>
            <a:avLst/>
            <a:gdLst/>
            <a:ahLst/>
            <a:cxnLst/>
            <a:rect r="r" b="b" t="t" l="l"/>
            <a:pathLst>
              <a:path h="479631" w="1972904">
                <a:moveTo>
                  <a:pt x="0" y="0"/>
                </a:moveTo>
                <a:lnTo>
                  <a:pt x="1972904" y="0"/>
                </a:lnTo>
                <a:lnTo>
                  <a:pt x="1972904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1815480">
            <a:off x="741474" y="5962917"/>
            <a:ext cx="1502912" cy="1017118"/>
            <a:chOff x="0" y="0"/>
            <a:chExt cx="2003882" cy="13561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3806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806">
                  <a:moveTo>
                    <a:pt x="0" y="0"/>
                  </a:moveTo>
                  <a:lnTo>
                    <a:pt x="0" y="1356106"/>
                  </a:lnTo>
                  <a:lnTo>
                    <a:pt x="862330" y="1356106"/>
                  </a:lnTo>
                  <a:lnTo>
                    <a:pt x="2003806" y="690245"/>
                  </a:lnTo>
                  <a:lnTo>
                    <a:pt x="2003806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6" b="-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182873" y="5697893"/>
            <a:ext cx="547145" cy="546249"/>
          </a:xfrm>
          <a:custGeom>
            <a:avLst/>
            <a:gdLst/>
            <a:ahLst/>
            <a:cxnLst/>
            <a:rect r="r" b="b" t="t" l="l"/>
            <a:pathLst>
              <a:path h="546249" w="547145">
                <a:moveTo>
                  <a:pt x="0" y="0"/>
                </a:moveTo>
                <a:lnTo>
                  <a:pt x="547144" y="0"/>
                </a:lnTo>
                <a:lnTo>
                  <a:pt x="547144" y="546249"/>
                </a:lnTo>
                <a:lnTo>
                  <a:pt x="0" y="546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2157" y="6077407"/>
            <a:ext cx="932164" cy="379476"/>
          </a:xfrm>
          <a:custGeom>
            <a:avLst/>
            <a:gdLst/>
            <a:ahLst/>
            <a:cxnLst/>
            <a:rect r="r" b="b" t="t" l="l"/>
            <a:pathLst>
              <a:path h="379476" w="932164">
                <a:moveTo>
                  <a:pt x="0" y="0"/>
                </a:moveTo>
                <a:lnTo>
                  <a:pt x="932164" y="0"/>
                </a:lnTo>
                <a:lnTo>
                  <a:pt x="932164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47673" y="962987"/>
            <a:ext cx="6232617" cy="72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4406" spc="-154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The Dark Forest of Blockchain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8523" y="2135334"/>
            <a:ext cx="7004028" cy="42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795" spc="-97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•Blockchain data is like the Forbidden Forest: vast, mysterious,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7123" y="2583028"/>
            <a:ext cx="2344122" cy="37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795" spc="-97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and hard to navigate.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523" y="3170768"/>
            <a:ext cx="7197452" cy="79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9"/>
              </a:lnSpc>
            </a:pPr>
            <a:r>
              <a:rPr lang="en-US" sz="2795" spc="-97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•Muggles (non-devs) struggle to track wallets, understand token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7123" y="4151862"/>
            <a:ext cx="3085890" cy="21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"/>
              </a:lnSpc>
            </a:pPr>
            <a:r>
              <a:rPr lang="en-US" sz="2795" spc="-97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movements, or react in time.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8523" y="4576277"/>
            <a:ext cx="5972499" cy="79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9"/>
              </a:lnSpc>
            </a:pPr>
            <a:r>
              <a:rPr lang="en-US" sz="2795" spc="-97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•Fragmentation across blockchains adds to the chaos.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"/>
            <a:ext cx="12192000" cy="6516500"/>
          </a:xfrm>
          <a:custGeom>
            <a:avLst/>
            <a:gdLst/>
            <a:ahLst/>
            <a:cxnLst/>
            <a:rect r="r" b="b" t="t" l="l"/>
            <a:pathLst>
              <a:path h="6516500" w="12192000">
                <a:moveTo>
                  <a:pt x="0" y="0"/>
                </a:moveTo>
                <a:lnTo>
                  <a:pt x="12192000" y="0"/>
                </a:lnTo>
                <a:lnTo>
                  <a:pt x="12192000" y="6516500"/>
                </a:lnTo>
                <a:lnTo>
                  <a:pt x="0" y="651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9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8776" y="3153156"/>
            <a:ext cx="2644902" cy="2644902"/>
          </a:xfrm>
          <a:custGeom>
            <a:avLst/>
            <a:gdLst/>
            <a:ahLst/>
            <a:cxnLst/>
            <a:rect r="r" b="b" t="t" l="l"/>
            <a:pathLst>
              <a:path h="2644902" w="2644902">
                <a:moveTo>
                  <a:pt x="0" y="0"/>
                </a:moveTo>
                <a:lnTo>
                  <a:pt x="2644902" y="0"/>
                </a:lnTo>
                <a:lnTo>
                  <a:pt x="2644902" y="2644902"/>
                </a:lnTo>
                <a:lnTo>
                  <a:pt x="0" y="264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5428488"/>
            <a:ext cx="12192000" cy="1429512"/>
            <a:chOff x="0" y="0"/>
            <a:chExt cx="12192000" cy="14295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429512"/>
            </a:xfrm>
            <a:custGeom>
              <a:avLst/>
              <a:gdLst/>
              <a:ahLst/>
              <a:cxnLst/>
              <a:rect r="r" b="b" t="t" l="l"/>
              <a:pathLst>
                <a:path h="1429512" w="12192000">
                  <a:moveTo>
                    <a:pt x="0" y="0"/>
                  </a:moveTo>
                  <a:lnTo>
                    <a:pt x="0" y="1429512"/>
                  </a:lnTo>
                  <a:lnTo>
                    <a:pt x="12192000" y="14295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773175" y="5967289"/>
            <a:ext cx="1960245" cy="466925"/>
            <a:chOff x="0" y="0"/>
            <a:chExt cx="2613660" cy="622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243" y="0"/>
                  </a:moveTo>
                  <a:cubicBezTo>
                    <a:pt x="188214" y="127"/>
                    <a:pt x="0" y="139446"/>
                    <a:pt x="0" y="311277"/>
                  </a:cubicBezTo>
                  <a:cubicBezTo>
                    <a:pt x="0" y="483108"/>
                    <a:pt x="188341" y="622554"/>
                    <a:pt x="420497" y="622554"/>
                  </a:cubicBezTo>
                  <a:lnTo>
                    <a:pt x="2193163" y="622554"/>
                  </a:lnTo>
                  <a:cubicBezTo>
                    <a:pt x="2425319" y="622554"/>
                    <a:pt x="2613660" y="483235"/>
                    <a:pt x="2613660" y="311277"/>
                  </a:cubicBezTo>
                  <a:cubicBezTo>
                    <a:pt x="2613660" y="139319"/>
                    <a:pt x="2425446" y="127"/>
                    <a:pt x="219341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66822" y="5960936"/>
            <a:ext cx="1972942" cy="479631"/>
          </a:xfrm>
          <a:custGeom>
            <a:avLst/>
            <a:gdLst/>
            <a:ahLst/>
            <a:cxnLst/>
            <a:rect r="r" b="b" t="t" l="l"/>
            <a:pathLst>
              <a:path h="479631" w="1972942">
                <a:moveTo>
                  <a:pt x="0" y="0"/>
                </a:moveTo>
                <a:lnTo>
                  <a:pt x="1972942" y="0"/>
                </a:lnTo>
                <a:lnTo>
                  <a:pt x="1972942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1815480">
            <a:off x="2960322" y="5925674"/>
            <a:ext cx="1502893" cy="1017080"/>
            <a:chOff x="0" y="0"/>
            <a:chExt cx="2003857" cy="13561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3806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806">
                  <a:moveTo>
                    <a:pt x="0" y="0"/>
                  </a:moveTo>
                  <a:lnTo>
                    <a:pt x="0" y="1356106"/>
                  </a:lnTo>
                  <a:lnTo>
                    <a:pt x="961009" y="1356106"/>
                  </a:lnTo>
                  <a:lnTo>
                    <a:pt x="2003806" y="747776"/>
                  </a:lnTo>
                  <a:lnTo>
                    <a:pt x="2003806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" r="-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401693" y="5660603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21434" y="6040222"/>
            <a:ext cx="960120" cy="379476"/>
          </a:xfrm>
          <a:custGeom>
            <a:avLst/>
            <a:gdLst/>
            <a:ahLst/>
            <a:cxnLst/>
            <a:rect r="r" b="b" t="t" l="l"/>
            <a:pathLst>
              <a:path h="379476" w="960120">
                <a:moveTo>
                  <a:pt x="0" y="0"/>
                </a:moveTo>
                <a:lnTo>
                  <a:pt x="960120" y="0"/>
                </a:lnTo>
                <a:lnTo>
                  <a:pt x="960120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1" r="0" b="-77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4112" y="0"/>
            <a:ext cx="4161539" cy="2891790"/>
          </a:xfrm>
          <a:custGeom>
            <a:avLst/>
            <a:gdLst/>
            <a:ahLst/>
            <a:cxnLst/>
            <a:rect r="r" b="b" t="t" l="l"/>
            <a:pathLst>
              <a:path h="2891790" w="4161539">
                <a:moveTo>
                  <a:pt x="0" y="0"/>
                </a:moveTo>
                <a:lnTo>
                  <a:pt x="4161539" y="0"/>
                </a:lnTo>
                <a:lnTo>
                  <a:pt x="4161539" y="2891790"/>
                </a:lnTo>
                <a:lnTo>
                  <a:pt x="0" y="289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44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8725538" y="-297685"/>
            <a:ext cx="2194560" cy="3297679"/>
            <a:chOff x="0" y="0"/>
            <a:chExt cx="2926080" cy="4396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6080" cy="4396867"/>
            </a:xfrm>
            <a:custGeom>
              <a:avLst/>
              <a:gdLst/>
              <a:ahLst/>
              <a:cxnLst/>
              <a:rect r="r" b="b" t="t" l="l"/>
              <a:pathLst>
                <a:path h="4396867" w="2926080">
                  <a:moveTo>
                    <a:pt x="2926080" y="0"/>
                  </a:moveTo>
                  <a:lnTo>
                    <a:pt x="1463167" y="0"/>
                  </a:lnTo>
                  <a:lnTo>
                    <a:pt x="0" y="0"/>
                  </a:lnTo>
                  <a:lnTo>
                    <a:pt x="0" y="4396867"/>
                  </a:lnTo>
                  <a:lnTo>
                    <a:pt x="2926080" y="4396867"/>
                  </a:lnTo>
                  <a:close/>
                </a:path>
              </a:pathLst>
            </a:custGeom>
            <a:blipFill>
              <a:blip r:embed="rId4"/>
              <a:stretch>
                <a:fillRect l="0" t="0" r="-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563356" y="467868"/>
            <a:ext cx="2516886" cy="1504950"/>
          </a:xfrm>
          <a:custGeom>
            <a:avLst/>
            <a:gdLst/>
            <a:ahLst/>
            <a:cxnLst/>
            <a:rect r="r" b="b" t="t" l="l"/>
            <a:pathLst>
              <a:path h="1504950" w="2516886">
                <a:moveTo>
                  <a:pt x="0" y="0"/>
                </a:moveTo>
                <a:lnTo>
                  <a:pt x="2516886" y="0"/>
                </a:lnTo>
                <a:lnTo>
                  <a:pt x="2516886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88708" y="3095254"/>
            <a:ext cx="4566028" cy="3701796"/>
          </a:xfrm>
          <a:custGeom>
            <a:avLst/>
            <a:gdLst/>
            <a:ahLst/>
            <a:cxnLst/>
            <a:rect r="r" b="b" t="t" l="l"/>
            <a:pathLst>
              <a:path h="3701796" w="4566028">
                <a:moveTo>
                  <a:pt x="0" y="0"/>
                </a:moveTo>
                <a:lnTo>
                  <a:pt x="4566028" y="0"/>
                </a:lnTo>
                <a:lnTo>
                  <a:pt x="4566028" y="3701796"/>
                </a:lnTo>
                <a:lnTo>
                  <a:pt x="0" y="3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5400000">
            <a:off x="8002019" y="3044828"/>
            <a:ext cx="2911859" cy="3776472"/>
            <a:chOff x="0" y="0"/>
            <a:chExt cx="3882479" cy="50352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82517" cy="5035296"/>
            </a:xfrm>
            <a:custGeom>
              <a:avLst/>
              <a:gdLst/>
              <a:ahLst/>
              <a:cxnLst/>
              <a:rect r="r" b="b" t="t" l="l"/>
              <a:pathLst>
                <a:path h="5035296" w="3882517">
                  <a:moveTo>
                    <a:pt x="3882517" y="3776472"/>
                  </a:moveTo>
                  <a:lnTo>
                    <a:pt x="3882517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3882517" y="5035296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969882" y="3895601"/>
            <a:ext cx="2976248" cy="1407919"/>
          </a:xfrm>
          <a:custGeom>
            <a:avLst/>
            <a:gdLst/>
            <a:ahLst/>
            <a:cxnLst/>
            <a:rect r="r" b="b" t="t" l="l"/>
            <a:pathLst>
              <a:path h="1407919" w="2976248">
                <a:moveTo>
                  <a:pt x="0" y="0"/>
                </a:moveTo>
                <a:lnTo>
                  <a:pt x="2976248" y="0"/>
                </a:lnTo>
                <a:lnTo>
                  <a:pt x="2976248" y="1407919"/>
                </a:lnTo>
                <a:lnTo>
                  <a:pt x="0" y="14079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90665" y="5909739"/>
            <a:ext cx="1960121" cy="466925"/>
            <a:chOff x="0" y="0"/>
            <a:chExt cx="2613495" cy="6225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13533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533">
                  <a:moveTo>
                    <a:pt x="420497" y="0"/>
                  </a:moveTo>
                  <a:cubicBezTo>
                    <a:pt x="188087" y="0"/>
                    <a:pt x="0" y="139319"/>
                    <a:pt x="0" y="311277"/>
                  </a:cubicBezTo>
                  <a:cubicBezTo>
                    <a:pt x="0" y="483235"/>
                    <a:pt x="188087" y="622554"/>
                    <a:pt x="420497" y="622554"/>
                  </a:cubicBezTo>
                  <a:lnTo>
                    <a:pt x="2193036" y="622554"/>
                  </a:lnTo>
                  <a:cubicBezTo>
                    <a:pt x="2425319" y="622554"/>
                    <a:pt x="2613533" y="483235"/>
                    <a:pt x="2613533" y="311277"/>
                  </a:cubicBezTo>
                  <a:cubicBezTo>
                    <a:pt x="2613533" y="139319"/>
                    <a:pt x="2425319" y="0"/>
                    <a:pt x="219303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" b="-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84321" y="5903395"/>
            <a:ext cx="1972818" cy="479631"/>
          </a:xfrm>
          <a:custGeom>
            <a:avLst/>
            <a:gdLst/>
            <a:ahLst/>
            <a:cxnLst/>
            <a:rect r="r" b="b" t="t" l="l"/>
            <a:pathLst>
              <a:path h="479631" w="1972818">
                <a:moveTo>
                  <a:pt x="0" y="0"/>
                </a:moveTo>
                <a:lnTo>
                  <a:pt x="1972818" y="0"/>
                </a:lnTo>
                <a:lnTo>
                  <a:pt x="1972818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1815480">
            <a:off x="5277698" y="5868133"/>
            <a:ext cx="1502921" cy="1017099"/>
            <a:chOff x="0" y="0"/>
            <a:chExt cx="2003895" cy="1356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127" y="0"/>
                  </a:moveTo>
                  <a:lnTo>
                    <a:pt x="0" y="1356106"/>
                  </a:lnTo>
                  <a:lnTo>
                    <a:pt x="1113282" y="1356106"/>
                  </a:lnTo>
                  <a:lnTo>
                    <a:pt x="1113282" y="1356106"/>
                  </a:lnTo>
                  <a:lnTo>
                    <a:pt x="2003933" y="836549"/>
                  </a:lnTo>
                  <a:lnTo>
                    <a:pt x="2003933" y="0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11"/>
              <a:stretch>
                <a:fillRect l="0" t="-1" r="0" b="-1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719059" y="5603072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4" y="0"/>
                </a:lnTo>
                <a:lnTo>
                  <a:pt x="547144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19398" y="6003036"/>
            <a:ext cx="1544069" cy="341376"/>
          </a:xfrm>
          <a:custGeom>
            <a:avLst/>
            <a:gdLst/>
            <a:ahLst/>
            <a:cxnLst/>
            <a:rect r="r" b="b" t="t" l="l"/>
            <a:pathLst>
              <a:path h="341376" w="1544069">
                <a:moveTo>
                  <a:pt x="0" y="0"/>
                </a:moveTo>
                <a:lnTo>
                  <a:pt x="1544069" y="0"/>
                </a:lnTo>
                <a:lnTo>
                  <a:pt x="1544069" y="341376"/>
                </a:lnTo>
                <a:lnTo>
                  <a:pt x="0" y="341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94118" y="1870519"/>
            <a:ext cx="212672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52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shows the metadata of anyNFT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6433" y="5403761"/>
            <a:ext cx="2218849" cy="59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provide real-time alerts when a certain Cryptocurrency hits a user-specified value through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a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Telegram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</a:t>
            </a:r>
            <a:r>
              <a:rPr lang="en-US" sz="1296" spc="-45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bot.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00" r="0" b="-9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503" y="-63503"/>
            <a:ext cx="12318997" cy="6984997"/>
          </a:xfrm>
          <a:custGeom>
            <a:avLst/>
            <a:gdLst/>
            <a:ahLst/>
            <a:cxnLst/>
            <a:rect r="r" b="b" t="t" l="l"/>
            <a:pathLst>
              <a:path h="6984997" w="12318997">
                <a:moveTo>
                  <a:pt x="0" y="0"/>
                </a:moveTo>
                <a:lnTo>
                  <a:pt x="12318997" y="0"/>
                </a:lnTo>
                <a:lnTo>
                  <a:pt x="12318997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119311" y="-693106"/>
            <a:ext cx="2758059" cy="4144261"/>
            <a:chOff x="0" y="0"/>
            <a:chExt cx="3677412" cy="5525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77412" cy="5525643"/>
            </a:xfrm>
            <a:custGeom>
              <a:avLst/>
              <a:gdLst/>
              <a:ahLst/>
              <a:cxnLst/>
              <a:rect r="r" b="b" t="t" l="l"/>
              <a:pathLst>
                <a:path h="5525643" w="3677412">
                  <a:moveTo>
                    <a:pt x="3677412" y="5525643"/>
                  </a:moveTo>
                  <a:lnTo>
                    <a:pt x="3677412" y="0"/>
                  </a:lnTo>
                  <a:lnTo>
                    <a:pt x="0" y="0"/>
                  </a:lnTo>
                  <a:lnTo>
                    <a:pt x="0" y="5525643"/>
                  </a:lnTo>
                  <a:lnTo>
                    <a:pt x="3677412" y="552564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23544" y="341376"/>
            <a:ext cx="3147822" cy="1489710"/>
          </a:xfrm>
          <a:custGeom>
            <a:avLst/>
            <a:gdLst/>
            <a:ahLst/>
            <a:cxnLst/>
            <a:rect r="r" b="b" t="t" l="l"/>
            <a:pathLst>
              <a:path h="1489710" w="3147822">
                <a:moveTo>
                  <a:pt x="0" y="0"/>
                </a:moveTo>
                <a:lnTo>
                  <a:pt x="3147822" y="0"/>
                </a:lnTo>
                <a:lnTo>
                  <a:pt x="3147822" y="1489710"/>
                </a:lnTo>
                <a:lnTo>
                  <a:pt x="0" y="148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6789106" y="-535238"/>
            <a:ext cx="2758059" cy="4144261"/>
            <a:chOff x="0" y="0"/>
            <a:chExt cx="3677412" cy="55256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77412" cy="5525643"/>
            </a:xfrm>
            <a:custGeom>
              <a:avLst/>
              <a:gdLst/>
              <a:ahLst/>
              <a:cxnLst/>
              <a:rect r="r" b="b" t="t" l="l"/>
              <a:pathLst>
                <a:path h="5525643" w="3677412">
                  <a:moveTo>
                    <a:pt x="3677412" y="5525643"/>
                  </a:moveTo>
                  <a:lnTo>
                    <a:pt x="3677412" y="0"/>
                  </a:lnTo>
                  <a:lnTo>
                    <a:pt x="0" y="0"/>
                  </a:lnTo>
                  <a:lnTo>
                    <a:pt x="0" y="5525643"/>
                  </a:lnTo>
                  <a:lnTo>
                    <a:pt x="3677412" y="552564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7063168" y="2408615"/>
            <a:ext cx="2758059" cy="4144261"/>
            <a:chOff x="0" y="0"/>
            <a:chExt cx="3677412" cy="55256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7412" cy="5525643"/>
            </a:xfrm>
            <a:custGeom>
              <a:avLst/>
              <a:gdLst/>
              <a:ahLst/>
              <a:cxnLst/>
              <a:rect r="r" b="b" t="t" l="l"/>
              <a:pathLst>
                <a:path h="5525643" w="3677412">
                  <a:moveTo>
                    <a:pt x="3677412" y="4144264"/>
                  </a:moveTo>
                  <a:lnTo>
                    <a:pt x="3677412" y="0"/>
                  </a:lnTo>
                  <a:lnTo>
                    <a:pt x="0" y="0"/>
                  </a:lnTo>
                  <a:lnTo>
                    <a:pt x="0" y="5525643"/>
                  </a:lnTo>
                  <a:lnTo>
                    <a:pt x="3677412" y="552564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5400000">
            <a:off x="1241231" y="2408615"/>
            <a:ext cx="2758059" cy="4144261"/>
            <a:chOff x="0" y="0"/>
            <a:chExt cx="3677412" cy="55256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7412" cy="5525643"/>
            </a:xfrm>
            <a:custGeom>
              <a:avLst/>
              <a:gdLst/>
              <a:ahLst/>
              <a:cxnLst/>
              <a:rect r="r" b="b" t="t" l="l"/>
              <a:pathLst>
                <a:path h="5525643" w="3677412">
                  <a:moveTo>
                    <a:pt x="3677412" y="4144264"/>
                  </a:moveTo>
                  <a:lnTo>
                    <a:pt x="3677412" y="0"/>
                  </a:lnTo>
                  <a:lnTo>
                    <a:pt x="0" y="0"/>
                  </a:lnTo>
                  <a:lnTo>
                    <a:pt x="0" y="5525643"/>
                  </a:lnTo>
                  <a:lnTo>
                    <a:pt x="3677412" y="552564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159752" y="417576"/>
            <a:ext cx="2166366" cy="1570482"/>
          </a:xfrm>
          <a:custGeom>
            <a:avLst/>
            <a:gdLst/>
            <a:ahLst/>
            <a:cxnLst/>
            <a:rect r="r" b="b" t="t" l="l"/>
            <a:pathLst>
              <a:path h="1570482" w="2166366">
                <a:moveTo>
                  <a:pt x="0" y="0"/>
                </a:moveTo>
                <a:lnTo>
                  <a:pt x="2166366" y="0"/>
                </a:lnTo>
                <a:lnTo>
                  <a:pt x="2166366" y="1570482"/>
                </a:lnTo>
                <a:lnTo>
                  <a:pt x="0" y="157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9012" y="3320796"/>
            <a:ext cx="2759202" cy="1797558"/>
          </a:xfrm>
          <a:custGeom>
            <a:avLst/>
            <a:gdLst/>
            <a:ahLst/>
            <a:cxnLst/>
            <a:rect r="r" b="b" t="t" l="l"/>
            <a:pathLst>
              <a:path h="1797558" w="2759202">
                <a:moveTo>
                  <a:pt x="0" y="0"/>
                </a:moveTo>
                <a:lnTo>
                  <a:pt x="2759202" y="0"/>
                </a:lnTo>
                <a:lnTo>
                  <a:pt x="2759202" y="1797558"/>
                </a:lnTo>
                <a:lnTo>
                  <a:pt x="0" y="1797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51088" y="3440687"/>
            <a:ext cx="2982211" cy="1451353"/>
          </a:xfrm>
          <a:custGeom>
            <a:avLst/>
            <a:gdLst/>
            <a:ahLst/>
            <a:cxnLst/>
            <a:rect r="r" b="b" t="t" l="l"/>
            <a:pathLst>
              <a:path h="1451353" w="2982211">
                <a:moveTo>
                  <a:pt x="0" y="0"/>
                </a:moveTo>
                <a:lnTo>
                  <a:pt x="2982211" y="0"/>
                </a:lnTo>
                <a:lnTo>
                  <a:pt x="2982211" y="1451353"/>
                </a:lnTo>
                <a:lnTo>
                  <a:pt x="0" y="1451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090665" y="5909739"/>
            <a:ext cx="1960121" cy="466925"/>
            <a:chOff x="0" y="0"/>
            <a:chExt cx="2613495" cy="6225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13533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533">
                  <a:moveTo>
                    <a:pt x="420497" y="0"/>
                  </a:moveTo>
                  <a:cubicBezTo>
                    <a:pt x="188087" y="0"/>
                    <a:pt x="0" y="139319"/>
                    <a:pt x="0" y="311277"/>
                  </a:cubicBezTo>
                  <a:cubicBezTo>
                    <a:pt x="0" y="483235"/>
                    <a:pt x="188087" y="622554"/>
                    <a:pt x="420497" y="622554"/>
                  </a:cubicBezTo>
                  <a:lnTo>
                    <a:pt x="2193036" y="622554"/>
                  </a:lnTo>
                  <a:cubicBezTo>
                    <a:pt x="2425319" y="622554"/>
                    <a:pt x="2613533" y="483235"/>
                    <a:pt x="2613533" y="311277"/>
                  </a:cubicBezTo>
                  <a:cubicBezTo>
                    <a:pt x="2613533" y="139319"/>
                    <a:pt x="2425319" y="0"/>
                    <a:pt x="219303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-4" b="-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084321" y="5903395"/>
            <a:ext cx="1972818" cy="479631"/>
          </a:xfrm>
          <a:custGeom>
            <a:avLst/>
            <a:gdLst/>
            <a:ahLst/>
            <a:cxnLst/>
            <a:rect r="r" b="b" t="t" l="l"/>
            <a:pathLst>
              <a:path h="479631" w="1972818">
                <a:moveTo>
                  <a:pt x="0" y="0"/>
                </a:moveTo>
                <a:lnTo>
                  <a:pt x="1972818" y="0"/>
                </a:lnTo>
                <a:lnTo>
                  <a:pt x="1972818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1815480">
            <a:off x="5277698" y="5868133"/>
            <a:ext cx="1502921" cy="1017099"/>
            <a:chOff x="0" y="0"/>
            <a:chExt cx="2003895" cy="13561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127" y="0"/>
                  </a:moveTo>
                  <a:lnTo>
                    <a:pt x="0" y="1356106"/>
                  </a:lnTo>
                  <a:lnTo>
                    <a:pt x="1113282" y="1356106"/>
                  </a:lnTo>
                  <a:lnTo>
                    <a:pt x="1113282" y="1356106"/>
                  </a:lnTo>
                  <a:lnTo>
                    <a:pt x="2003933" y="836549"/>
                  </a:lnTo>
                  <a:lnTo>
                    <a:pt x="2003933" y="0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13"/>
              <a:stretch>
                <a:fillRect l="0" t="-1" r="0" b="-1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719059" y="5603072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4" y="0"/>
                </a:lnTo>
                <a:lnTo>
                  <a:pt x="547144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319398" y="6003036"/>
            <a:ext cx="1544069" cy="341376"/>
          </a:xfrm>
          <a:custGeom>
            <a:avLst/>
            <a:gdLst/>
            <a:ahLst/>
            <a:cxnLst/>
            <a:rect r="r" b="b" t="t" l="l"/>
            <a:pathLst>
              <a:path h="341376" w="1544069">
                <a:moveTo>
                  <a:pt x="0" y="0"/>
                </a:moveTo>
                <a:lnTo>
                  <a:pt x="1544069" y="0"/>
                </a:lnTo>
                <a:lnTo>
                  <a:pt x="1544069" y="341376"/>
                </a:lnTo>
                <a:lnTo>
                  <a:pt x="0" y="3413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62838" y="1829876"/>
            <a:ext cx="305202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spc="-52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graph shows the tokens that are deposited and withdrawn from the wallet alongsidetheirvalues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4686" y="5021513"/>
            <a:ext cx="297330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spc="-52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chart shows the 1h% 24h% 7d% change of a particular token alongside its currentmarketprice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89321" y="2071430"/>
            <a:ext cx="2627652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46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chart shows the activity done byawallet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3290" y="4980365"/>
            <a:ext cx="299607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spc="-52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This chart shows the transaction stats of Ethereum Chain in thepast2days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442" y="380695"/>
            <a:ext cx="4444622" cy="814121"/>
          </a:xfrm>
          <a:custGeom>
            <a:avLst/>
            <a:gdLst/>
            <a:ahLst/>
            <a:cxnLst/>
            <a:rect r="r" b="b" t="t" l="l"/>
            <a:pathLst>
              <a:path h="814121" w="4444622">
                <a:moveTo>
                  <a:pt x="0" y="0"/>
                </a:moveTo>
                <a:lnTo>
                  <a:pt x="4444623" y="0"/>
                </a:lnTo>
                <a:lnTo>
                  <a:pt x="4444623" y="814121"/>
                </a:lnTo>
                <a:lnTo>
                  <a:pt x="0" y="81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832" y="3797808"/>
            <a:ext cx="785622" cy="640842"/>
          </a:xfrm>
          <a:custGeom>
            <a:avLst/>
            <a:gdLst/>
            <a:ahLst/>
            <a:cxnLst/>
            <a:rect r="r" b="b" t="t" l="l"/>
            <a:pathLst>
              <a:path h="640842" w="785622">
                <a:moveTo>
                  <a:pt x="0" y="0"/>
                </a:moveTo>
                <a:lnTo>
                  <a:pt x="785622" y="0"/>
                </a:lnTo>
                <a:lnTo>
                  <a:pt x="785622" y="640842"/>
                </a:lnTo>
                <a:lnTo>
                  <a:pt x="0" y="640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9000" y="3872484"/>
            <a:ext cx="785622" cy="640842"/>
          </a:xfrm>
          <a:custGeom>
            <a:avLst/>
            <a:gdLst/>
            <a:ahLst/>
            <a:cxnLst/>
            <a:rect r="r" b="b" t="t" l="l"/>
            <a:pathLst>
              <a:path h="640842" w="785622">
                <a:moveTo>
                  <a:pt x="0" y="0"/>
                </a:moveTo>
                <a:lnTo>
                  <a:pt x="785622" y="0"/>
                </a:lnTo>
                <a:lnTo>
                  <a:pt x="785622" y="640842"/>
                </a:lnTo>
                <a:lnTo>
                  <a:pt x="0" y="64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4308" y="3768852"/>
            <a:ext cx="764286" cy="640842"/>
          </a:xfrm>
          <a:custGeom>
            <a:avLst/>
            <a:gdLst/>
            <a:ahLst/>
            <a:cxnLst/>
            <a:rect r="r" b="b" t="t" l="l"/>
            <a:pathLst>
              <a:path h="640842" w="764286">
                <a:moveTo>
                  <a:pt x="0" y="0"/>
                </a:moveTo>
                <a:lnTo>
                  <a:pt x="764286" y="0"/>
                </a:lnTo>
                <a:lnTo>
                  <a:pt x="764286" y="640842"/>
                </a:lnTo>
                <a:lnTo>
                  <a:pt x="0" y="640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02852" y="3872484"/>
            <a:ext cx="764286" cy="640842"/>
          </a:xfrm>
          <a:custGeom>
            <a:avLst/>
            <a:gdLst/>
            <a:ahLst/>
            <a:cxnLst/>
            <a:rect r="r" b="b" t="t" l="l"/>
            <a:pathLst>
              <a:path h="640842" w="764286">
                <a:moveTo>
                  <a:pt x="0" y="0"/>
                </a:moveTo>
                <a:lnTo>
                  <a:pt x="764286" y="0"/>
                </a:lnTo>
                <a:lnTo>
                  <a:pt x="764286" y="640842"/>
                </a:lnTo>
                <a:lnTo>
                  <a:pt x="0" y="64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240" y="2488054"/>
            <a:ext cx="1535049" cy="317497"/>
          </a:xfrm>
          <a:custGeom>
            <a:avLst/>
            <a:gdLst/>
            <a:ahLst/>
            <a:cxnLst/>
            <a:rect r="r" b="b" t="t" l="l"/>
            <a:pathLst>
              <a:path h="317497" w="1535049">
                <a:moveTo>
                  <a:pt x="0" y="0"/>
                </a:moveTo>
                <a:lnTo>
                  <a:pt x="1535049" y="0"/>
                </a:lnTo>
                <a:lnTo>
                  <a:pt x="1535049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98170" y="1009774"/>
            <a:ext cx="2773680" cy="2815085"/>
            <a:chOff x="0" y="0"/>
            <a:chExt cx="3698240" cy="37534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98240" cy="3753485"/>
            </a:xfrm>
            <a:custGeom>
              <a:avLst/>
              <a:gdLst/>
              <a:ahLst/>
              <a:cxnLst/>
              <a:rect r="r" b="b" t="t" l="l"/>
              <a:pathLst>
                <a:path h="3753485" w="3698240">
                  <a:moveTo>
                    <a:pt x="1849120" y="0"/>
                  </a:moveTo>
                  <a:cubicBezTo>
                    <a:pt x="827913" y="0"/>
                    <a:pt x="0" y="840232"/>
                    <a:pt x="0" y="1876679"/>
                  </a:cubicBezTo>
                  <a:cubicBezTo>
                    <a:pt x="0" y="2913126"/>
                    <a:pt x="827913" y="3753485"/>
                    <a:pt x="1849120" y="3753485"/>
                  </a:cubicBezTo>
                  <a:cubicBezTo>
                    <a:pt x="2870073" y="3753485"/>
                    <a:pt x="3697859" y="2913634"/>
                    <a:pt x="3698240" y="1877441"/>
                  </a:cubicBezTo>
                  <a:lnTo>
                    <a:pt x="3698240" y="1877441"/>
                  </a:lnTo>
                  <a:lnTo>
                    <a:pt x="3698240" y="1876552"/>
                  </a:lnTo>
                  <a:lnTo>
                    <a:pt x="3698240" y="1876552"/>
                  </a:lnTo>
                  <a:cubicBezTo>
                    <a:pt x="3698113" y="840105"/>
                    <a:pt x="2870327" y="0"/>
                    <a:pt x="184912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014460" y="1105405"/>
            <a:ext cx="2579370" cy="2455288"/>
          </a:xfrm>
          <a:custGeom>
            <a:avLst/>
            <a:gdLst/>
            <a:ahLst/>
            <a:cxnLst/>
            <a:rect r="r" b="b" t="t" l="l"/>
            <a:pathLst>
              <a:path h="2455288" w="2579370">
                <a:moveTo>
                  <a:pt x="0" y="0"/>
                </a:moveTo>
                <a:lnTo>
                  <a:pt x="2579370" y="0"/>
                </a:lnTo>
                <a:lnTo>
                  <a:pt x="2579370" y="2455288"/>
                </a:lnTo>
                <a:lnTo>
                  <a:pt x="0" y="2455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67634" y="1179833"/>
            <a:ext cx="2646426" cy="2614165"/>
          </a:xfrm>
          <a:custGeom>
            <a:avLst/>
            <a:gdLst/>
            <a:ahLst/>
            <a:cxnLst/>
            <a:rect r="r" b="b" t="t" l="l"/>
            <a:pathLst>
              <a:path h="2614165" w="2646426">
                <a:moveTo>
                  <a:pt x="0" y="0"/>
                </a:moveTo>
                <a:lnTo>
                  <a:pt x="2646426" y="0"/>
                </a:lnTo>
                <a:lnTo>
                  <a:pt x="2646426" y="2614165"/>
                </a:lnTo>
                <a:lnTo>
                  <a:pt x="0" y="2614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45559" y="984380"/>
            <a:ext cx="2943606" cy="2943606"/>
          </a:xfrm>
          <a:custGeom>
            <a:avLst/>
            <a:gdLst/>
            <a:ahLst/>
            <a:cxnLst/>
            <a:rect r="r" b="b" t="t" l="l"/>
            <a:pathLst>
              <a:path h="2943606" w="2943606">
                <a:moveTo>
                  <a:pt x="0" y="0"/>
                </a:moveTo>
                <a:lnTo>
                  <a:pt x="2943606" y="0"/>
                </a:lnTo>
                <a:lnTo>
                  <a:pt x="2943606" y="2943606"/>
                </a:lnTo>
                <a:lnTo>
                  <a:pt x="0" y="2943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374512" y="5882516"/>
            <a:ext cx="1960121" cy="466925"/>
            <a:chOff x="0" y="0"/>
            <a:chExt cx="2613495" cy="6225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13533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533">
                  <a:moveTo>
                    <a:pt x="420497" y="0"/>
                  </a:moveTo>
                  <a:cubicBezTo>
                    <a:pt x="188087" y="0"/>
                    <a:pt x="0" y="139319"/>
                    <a:pt x="0" y="311277"/>
                  </a:cubicBezTo>
                  <a:cubicBezTo>
                    <a:pt x="0" y="483235"/>
                    <a:pt x="188087" y="622554"/>
                    <a:pt x="420497" y="622554"/>
                  </a:cubicBezTo>
                  <a:lnTo>
                    <a:pt x="2193036" y="622554"/>
                  </a:lnTo>
                  <a:cubicBezTo>
                    <a:pt x="2425319" y="622554"/>
                    <a:pt x="2613533" y="483235"/>
                    <a:pt x="2613533" y="311277"/>
                  </a:cubicBezTo>
                  <a:cubicBezTo>
                    <a:pt x="2613533" y="139319"/>
                    <a:pt x="2425319" y="0"/>
                    <a:pt x="2193036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-4" b="-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368159" y="5876163"/>
            <a:ext cx="1972818" cy="479631"/>
          </a:xfrm>
          <a:custGeom>
            <a:avLst/>
            <a:gdLst/>
            <a:ahLst/>
            <a:cxnLst/>
            <a:rect r="r" b="b" t="t" l="l"/>
            <a:pathLst>
              <a:path h="479631" w="1972818">
                <a:moveTo>
                  <a:pt x="0" y="0"/>
                </a:moveTo>
                <a:lnTo>
                  <a:pt x="1972818" y="0"/>
                </a:lnTo>
                <a:lnTo>
                  <a:pt x="1972818" y="479631"/>
                </a:lnTo>
                <a:lnTo>
                  <a:pt x="0" y="4796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1815480">
            <a:off x="7561536" y="5840873"/>
            <a:ext cx="1502950" cy="1017118"/>
            <a:chOff x="0" y="0"/>
            <a:chExt cx="2003933" cy="13561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0" y="0"/>
                  </a:moveTo>
                  <a:lnTo>
                    <a:pt x="0" y="1356106"/>
                  </a:lnTo>
                  <a:lnTo>
                    <a:pt x="1185291" y="1356106"/>
                  </a:lnTo>
                  <a:lnTo>
                    <a:pt x="2003933" y="878586"/>
                  </a:lnTo>
                  <a:lnTo>
                    <a:pt x="2003933" y="694563"/>
                  </a:lnTo>
                  <a:lnTo>
                    <a:pt x="2003933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-3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002906" y="5575849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9"/>
                </a:lnTo>
                <a:lnTo>
                  <a:pt x="0" y="5462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48629" y="6013399"/>
            <a:ext cx="805815" cy="302057"/>
          </a:xfrm>
          <a:custGeom>
            <a:avLst/>
            <a:gdLst/>
            <a:ahLst/>
            <a:cxnLst/>
            <a:rect r="r" b="b" t="t" l="l"/>
            <a:pathLst>
              <a:path h="302057" w="805815">
                <a:moveTo>
                  <a:pt x="0" y="0"/>
                </a:moveTo>
                <a:lnTo>
                  <a:pt x="805815" y="0"/>
                </a:lnTo>
                <a:lnTo>
                  <a:pt x="805815" y="302057"/>
                </a:lnTo>
                <a:lnTo>
                  <a:pt x="0" y="30205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264909" y="6013399"/>
            <a:ext cx="960120" cy="302057"/>
          </a:xfrm>
          <a:custGeom>
            <a:avLst/>
            <a:gdLst/>
            <a:ahLst/>
            <a:cxnLst/>
            <a:rect r="r" b="b" t="t" l="l"/>
            <a:pathLst>
              <a:path h="302057" w="960120">
                <a:moveTo>
                  <a:pt x="0" y="0"/>
                </a:moveTo>
                <a:lnTo>
                  <a:pt x="960120" y="0"/>
                </a:lnTo>
                <a:lnTo>
                  <a:pt x="960120" y="302057"/>
                </a:lnTo>
                <a:lnTo>
                  <a:pt x="0" y="30205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375148" y="316801"/>
            <a:ext cx="3182093" cy="71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sz="4298" spc="-150">
                <a:solidFill>
                  <a:srgbClr val="FFC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: Magical techstack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4698" y="3926967"/>
            <a:ext cx="1443257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LangChain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5626" y="4252855"/>
            <a:ext cx="1916049" cy="101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sz="240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+GPT-4= Spellbook for natural queries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32504" y="3972820"/>
            <a:ext cx="70333" cy="38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13404" y="4336037"/>
            <a:ext cx="2077717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Magical conduit to fetch info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56733" y="3870074"/>
            <a:ext cx="147270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Webhooks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58969" y="4232786"/>
            <a:ext cx="1971494" cy="11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= Instant alerts like Fawkes the phoenix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84763" y="3972820"/>
            <a:ext cx="70333" cy="38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86999" y="4336037"/>
            <a:ext cx="2243423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= Interactive scrolls for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01084" y="3925195"/>
            <a:ext cx="1588246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Nodit MCP =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52076" y="3925195"/>
            <a:ext cx="1783842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D3.js + Next.js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04453" cy="6385099"/>
          </a:xfrm>
          <a:custGeom>
            <a:avLst/>
            <a:gdLst/>
            <a:ahLst/>
            <a:cxnLst/>
            <a:rect r="r" b="b" t="t" l="l"/>
            <a:pathLst>
              <a:path h="6385099" w="12104453">
                <a:moveTo>
                  <a:pt x="0" y="0"/>
                </a:moveTo>
                <a:lnTo>
                  <a:pt x="12104453" y="0"/>
                </a:lnTo>
                <a:lnTo>
                  <a:pt x="12104453" y="6385099"/>
                </a:lnTo>
                <a:lnTo>
                  <a:pt x="0" y="6385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0" y="0"/>
            <a:ext cx="1373419" cy="1792834"/>
            <a:chOff x="0" y="0"/>
            <a:chExt cx="1831226" cy="23904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1213" cy="2390394"/>
            </a:xfrm>
            <a:custGeom>
              <a:avLst/>
              <a:gdLst/>
              <a:ahLst/>
              <a:cxnLst/>
              <a:rect r="r" b="b" t="t" l="l"/>
              <a:pathLst>
                <a:path h="2390394" w="1831213">
                  <a:moveTo>
                    <a:pt x="1831213" y="2390394"/>
                  </a:moveTo>
                  <a:lnTo>
                    <a:pt x="1831213" y="0"/>
                  </a:lnTo>
                  <a:lnTo>
                    <a:pt x="0" y="0"/>
                  </a:lnTo>
                  <a:lnTo>
                    <a:pt x="0" y="2390394"/>
                  </a:lnTo>
                  <a:close/>
                </a:path>
              </a:pathLst>
            </a:custGeom>
            <a:blipFill>
              <a:blip r:embed="rId3"/>
              <a:stretch>
                <a:fillRect l="0" t="0" r="-51253" b="-1587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3167405" y="445770"/>
            <a:ext cx="180289" cy="769620"/>
          </a:xfrm>
          <a:custGeom>
            <a:avLst/>
            <a:gdLst/>
            <a:ahLst/>
            <a:cxnLst/>
            <a:rect r="r" b="b" t="t" l="l"/>
            <a:pathLst>
              <a:path h="769620" w="180289">
                <a:moveTo>
                  <a:pt x="180290" y="0"/>
                </a:moveTo>
                <a:lnTo>
                  <a:pt x="0" y="0"/>
                </a:lnTo>
                <a:lnTo>
                  <a:pt x="0" y="769620"/>
                </a:lnTo>
                <a:lnTo>
                  <a:pt x="180290" y="769620"/>
                </a:lnTo>
                <a:lnTo>
                  <a:pt x="180290" y="0"/>
                </a:lnTo>
                <a:close/>
              </a:path>
            </a:pathLst>
          </a:custGeom>
          <a:blipFill>
            <a:blip r:embed="rId4"/>
            <a:stretch>
              <a:fillRect l="0" t="0" r="-15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5428488"/>
            <a:ext cx="12192000" cy="1429512"/>
            <a:chOff x="0" y="0"/>
            <a:chExt cx="12192000" cy="14295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2000" cy="1429512"/>
            </a:xfrm>
            <a:custGeom>
              <a:avLst/>
              <a:gdLst/>
              <a:ahLst/>
              <a:cxnLst/>
              <a:rect r="r" b="b" t="t" l="l"/>
              <a:pathLst>
                <a:path h="1429512" w="12192000">
                  <a:moveTo>
                    <a:pt x="0" y="0"/>
                  </a:moveTo>
                  <a:lnTo>
                    <a:pt x="0" y="1429512"/>
                  </a:lnTo>
                  <a:lnTo>
                    <a:pt x="12192000" y="14295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13595" y="5855398"/>
            <a:ext cx="1960245" cy="466925"/>
            <a:chOff x="0" y="0"/>
            <a:chExt cx="2613660" cy="6225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13660" cy="622554"/>
            </a:xfrm>
            <a:custGeom>
              <a:avLst/>
              <a:gdLst/>
              <a:ahLst/>
              <a:cxnLst/>
              <a:rect r="r" b="b" t="t" l="l"/>
              <a:pathLst>
                <a:path h="622554" w="2613660">
                  <a:moveTo>
                    <a:pt x="420497" y="0"/>
                  </a:moveTo>
                  <a:cubicBezTo>
                    <a:pt x="188341" y="0"/>
                    <a:pt x="0" y="139319"/>
                    <a:pt x="0" y="311277"/>
                  </a:cubicBezTo>
                  <a:cubicBezTo>
                    <a:pt x="0" y="483235"/>
                    <a:pt x="188341" y="622554"/>
                    <a:pt x="420497" y="622554"/>
                  </a:cubicBezTo>
                  <a:lnTo>
                    <a:pt x="2193036" y="622554"/>
                  </a:lnTo>
                  <a:cubicBezTo>
                    <a:pt x="2425192" y="622554"/>
                    <a:pt x="2613279" y="483489"/>
                    <a:pt x="2613660" y="311785"/>
                  </a:cubicBezTo>
                  <a:lnTo>
                    <a:pt x="2613660" y="311785"/>
                  </a:lnTo>
                  <a:lnTo>
                    <a:pt x="2613660" y="310769"/>
                  </a:lnTo>
                  <a:lnTo>
                    <a:pt x="2613660" y="310769"/>
                  </a:lnTo>
                  <a:cubicBezTo>
                    <a:pt x="2613279" y="139065"/>
                    <a:pt x="2425192" y="0"/>
                    <a:pt x="219303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07242" y="5849045"/>
            <a:ext cx="1972942" cy="479631"/>
          </a:xfrm>
          <a:custGeom>
            <a:avLst/>
            <a:gdLst/>
            <a:ahLst/>
            <a:cxnLst/>
            <a:rect r="r" b="b" t="t" l="l"/>
            <a:pathLst>
              <a:path h="479631" w="1972942">
                <a:moveTo>
                  <a:pt x="0" y="0"/>
                </a:moveTo>
                <a:lnTo>
                  <a:pt x="1972942" y="0"/>
                </a:lnTo>
                <a:lnTo>
                  <a:pt x="1972942" y="479632"/>
                </a:lnTo>
                <a:lnTo>
                  <a:pt x="0" y="47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1815480">
            <a:off x="9900628" y="5813774"/>
            <a:ext cx="1502950" cy="1017118"/>
            <a:chOff x="0" y="0"/>
            <a:chExt cx="2003933" cy="13561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3933" cy="1356106"/>
            </a:xfrm>
            <a:custGeom>
              <a:avLst/>
              <a:gdLst/>
              <a:ahLst/>
              <a:cxnLst/>
              <a:rect r="r" b="b" t="t" l="l"/>
              <a:pathLst>
                <a:path h="1356106" w="2003933">
                  <a:moveTo>
                    <a:pt x="127" y="0"/>
                  </a:moveTo>
                  <a:lnTo>
                    <a:pt x="0" y="1356106"/>
                  </a:lnTo>
                  <a:lnTo>
                    <a:pt x="1257046" y="1356106"/>
                  </a:lnTo>
                  <a:lnTo>
                    <a:pt x="2003933" y="920369"/>
                  </a:lnTo>
                  <a:lnTo>
                    <a:pt x="2003933" y="0"/>
                  </a:lnTo>
                  <a:lnTo>
                    <a:pt x="452501" y="0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341989" y="5548732"/>
            <a:ext cx="547145" cy="546268"/>
          </a:xfrm>
          <a:custGeom>
            <a:avLst/>
            <a:gdLst/>
            <a:ahLst/>
            <a:cxnLst/>
            <a:rect r="r" b="b" t="t" l="l"/>
            <a:pathLst>
              <a:path h="546268" w="547145">
                <a:moveTo>
                  <a:pt x="0" y="0"/>
                </a:moveTo>
                <a:lnTo>
                  <a:pt x="547145" y="0"/>
                </a:lnTo>
                <a:lnTo>
                  <a:pt x="547145" y="546268"/>
                </a:lnTo>
                <a:lnTo>
                  <a:pt x="0" y="546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90404" y="5927750"/>
            <a:ext cx="1235840" cy="379476"/>
          </a:xfrm>
          <a:custGeom>
            <a:avLst/>
            <a:gdLst/>
            <a:ahLst/>
            <a:cxnLst/>
            <a:rect r="r" b="b" t="t" l="l"/>
            <a:pathLst>
              <a:path h="379476" w="1235840">
                <a:moveTo>
                  <a:pt x="0" y="0"/>
                </a:moveTo>
                <a:lnTo>
                  <a:pt x="1235840" y="0"/>
                </a:lnTo>
                <a:lnTo>
                  <a:pt x="1235840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DAGtckmkyFk</dc:identifier>
  <dcterms:modified xsi:type="dcterms:W3CDTF">2011-08-01T06:04:30Z</dcterms:modified>
  <cp:revision>1</cp:revision>
  <dc:title>Chain Mind ppt.pdf</dc:title>
</cp:coreProperties>
</file>